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65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8" autoAdjust="0"/>
    <p:restoredTop sz="96327" autoAdjust="0"/>
  </p:normalViewPr>
  <p:slideViewPr>
    <p:cSldViewPr snapToGrid="0">
      <p:cViewPr varScale="1">
        <p:scale>
          <a:sx n="102" d="100"/>
          <a:sy n="102" d="100"/>
        </p:scale>
        <p:origin x="146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A0F81-FBC8-4AE5-8CBE-265D82D4F40A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9346E-4525-4E9D-8817-A0F329044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2931C-6CBC-4F64-81B6-81620EA33E74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80B81-AA4E-4B75-A7A4-FD12E7A9A8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80B81-AA4E-4B75-A7A4-FD12E7A9A8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FF117-2909-261C-3313-283789512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2DF3-4AAD-C77B-3A75-BFA6C482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2C197-9B91-64BB-C292-A6A477D42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9/11/2023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93E2F-EAB8-A47C-F8F4-BF73648B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02A0A-802D-BEC7-1CAD-0CD2CD1D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80379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1F0D-C737-F40C-98B3-A46E25494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C0387-8D13-A839-FF73-21731337A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FDF0C-FE79-17C5-609C-5EE68BED1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D55D1-EEAC-4362-2F9B-9738741AE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2DECE-B11A-71D8-1A9B-A55D58E3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7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BE13C7-7B02-EF16-3E76-F5EF9BB19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F2628-DAC5-2AAA-867B-8B1F0F610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06686-567D-5EEB-4C47-53172E1A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39EA6-6F60-64D7-FC82-4FF1555E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3FFFC-4DD2-7548-9A5E-1397A336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55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2B1E-98C7-D547-8846-C90EAE2CF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52195-9B4C-3FC9-A517-2D60E8742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A98B5-9220-BB63-0C71-B1E22A39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82457-A6D9-ED66-93B9-03ADE41A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40FFA-2250-FB97-E3DE-C80DA078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01F1-AE51-3405-0175-DCF869FDB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3755-043C-1EA8-88A2-0143B086F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2C5D1-0323-520A-0907-FC1B42595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6C5BD-CC4D-A5DF-BC88-69FFC53A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A4C3A-EB22-E2E0-5D91-38EB73A3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97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5494-91C8-4BD2-D666-B8FF4A10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6F505-4898-A450-071E-8B88029AD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419DC-E9C5-4BFD-EE84-DCE0D8107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BC9DD-76B4-30F8-9889-0005451E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9/11/2023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8EE77-8E67-EAF5-537B-071E6A6C3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49C61-C413-13A0-D8FD-732A68F4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748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923A-0B4E-50B0-FB03-F621AB4A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86F6-BB9C-5400-7D24-190488840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8915A-687A-1C63-1744-591DC7DCD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A0CC8-829A-3EA2-3B19-D84A07541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AF3E8-4594-BB05-F18F-427C73E3F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3F22C1-5D45-726D-DDC9-309B8B44A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C6AF2-E433-E756-8672-2F226CD4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5F49A-FB5E-7B90-EFDC-0500EFE5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4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754D-E453-5E89-803F-634230347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0647D-A1A3-8568-6773-CDEECD17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EA3EE-333A-BC5A-A45B-28F3D5C3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94ECF-F09A-B3A3-BF8C-6C0FF656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EF23F-BD10-59C9-0C58-1BE3C20E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C3EE8-7274-8BEB-161C-7980C6014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D8B7C-15F8-96A4-4A10-5A9DACE5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34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1BE6-3C0D-6739-378D-05FA4EEA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A8CFB-71A8-8150-7F11-6C66F8700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851A2-22A7-2F28-E112-B8BCC5D07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F6ADE-DE02-7D76-FDC5-D4F33F71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D3481-246D-1A77-8943-083BC452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8140-34BC-8870-58F2-2BBB87DA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49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C1B9-3A38-5207-21EC-8594D78A0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735671-816B-84E1-8722-DE08A1ED1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F3B93-D1E7-72F2-882B-BE6E44F4C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CB2F7-2558-FA5B-0CD9-498D5FA8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69662-4841-90C3-7499-4DA4B781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BF403-B90C-BAE2-71BD-92F5E02B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6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636EA-71C5-C10F-4F9C-4E7B70DD2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3568B-56DB-5ED3-DCD5-1D6B11DB1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9E9A-71AC-94D8-8F64-9AB7C736A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39DCC-CB9E-B8E1-9C13-64FE99313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8BD91-2279-F61E-E073-767B8B124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6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 descr="Hierarchy Le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1950473" y="970583"/>
            <a:ext cx="5205287" cy="101811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algn="ctr" defTabSz="5778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AU" b="1" dirty="0" err="1">
                <a:latin typeface="Century Gothic" panose="020B0502020202020204" pitchFamily="34" charset="0"/>
                <a:ea typeface="Calibri" panose="020F0502020204030204" pitchFamily="34" charset="0"/>
              </a:rPr>
              <a:t>myDemo</a:t>
            </a:r>
            <a:r>
              <a:rPr lang="en-US" sz="1300" b="1" dirty="0">
                <a:latin typeface="+mj-lt"/>
                <a:ea typeface="Calibri" panose="020F0502020204030204" pitchFamily="34" charset="0"/>
              </a:rPr>
              <a:t> </a:t>
            </a:r>
            <a:r>
              <a:rPr lang="en-AU" dirty="0">
                <a:solidFill>
                  <a:srgbClr val="40404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 Chart</a:t>
            </a:r>
            <a:endParaRPr lang="en-US" sz="1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 descr="Hierarchy Level 2 Item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3693471" y="2541667"/>
            <a:ext cx="1757057" cy="8615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myQ</a:t>
            </a:r>
            <a:r>
              <a:rPr lang="en-US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Hub Master</a:t>
            </a:r>
          </a:p>
        </p:txBody>
      </p:sp>
      <p:sp>
        <p:nvSpPr>
          <p:cNvPr id="25" name="Rectangle 24" descr="Hierarchy Level 3 Item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3693471" y="4197234"/>
            <a:ext cx="1757057" cy="899093"/>
          </a:xfrm>
          <a:prstGeom prst="rect">
            <a:avLst/>
          </a:prstGeom>
          <a:solidFill>
            <a:srgbClr val="FFE07D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System Consultant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82EFE65-849F-D9DD-CC5C-2599ABD2D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73918" y="5890307"/>
            <a:ext cx="0" cy="90852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4EA50FE-CEB6-2965-C41E-D7CCFF1AD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52745" y="5890307"/>
            <a:ext cx="0" cy="90852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ECD8C73-E474-3DE3-0FD7-40D1CB312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83869" y="5841990"/>
            <a:ext cx="0" cy="4542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BD9BD8D-B3F9-230C-84B5-AA656CBD9BFE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>
            <a:off x="4572000" y="3403254"/>
            <a:ext cx="0" cy="793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9E962F2-457A-4419-ED94-0ACA04E3F467}"/>
              </a:ext>
            </a:extLst>
          </p:cNvPr>
          <p:cNvSpPr txBox="1"/>
          <p:nvPr/>
        </p:nvSpPr>
        <p:spPr>
          <a:xfrm>
            <a:off x="703384" y="6321083"/>
            <a:ext cx="4747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err="1">
                <a:latin typeface="Century Gothic" panose="020B0502020202020204" pitchFamily="34" charset="0"/>
              </a:rPr>
              <a:t>myDemo</a:t>
            </a:r>
            <a:r>
              <a:rPr lang="en-AU" sz="1000" dirty="0">
                <a:latin typeface="Century Gothic" panose="020B0502020202020204" pitchFamily="34" charset="0"/>
              </a:rPr>
              <a:t> Organisation Chart 2023 Version 01</a:t>
            </a:r>
          </a:p>
        </p:txBody>
      </p: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15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</dc:title>
  <dc:creator>Colin Jump</dc:creator>
  <cp:lastModifiedBy>Ron Feruglio</cp:lastModifiedBy>
  <cp:revision>5</cp:revision>
  <dcterms:created xsi:type="dcterms:W3CDTF">2023-01-30T00:22:21Z</dcterms:created>
  <dcterms:modified xsi:type="dcterms:W3CDTF">2023-09-11T04:51:45Z</dcterms:modified>
</cp:coreProperties>
</file>