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65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0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98" autoAdjust="0"/>
    <p:restoredTop sz="96327" autoAdjust="0"/>
  </p:normalViewPr>
  <p:slideViewPr>
    <p:cSldViewPr snapToGrid="0">
      <p:cViewPr varScale="1">
        <p:scale>
          <a:sx n="102" d="100"/>
          <a:sy n="102" d="100"/>
        </p:scale>
        <p:origin x="1461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6F786D-919B-4EF5-BD44-C01ABFF51C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3CE706-A491-407B-8A3C-1E1B38E3BE5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A0F81-FBC8-4AE5-8CBE-265D82D4F40A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EB2EC7-06AC-483D-9F0F-8513034635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165677-A8C6-4167-BD6B-72F4BE86DEC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9346E-4525-4E9D-8817-A0F329044F3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88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42931C-6CBC-4F64-81B6-81620EA33E74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80B81-AA4E-4B75-A7A4-FD12E7A9A8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28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180B81-AA4E-4B75-A7A4-FD12E7A9A8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675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FF117-2909-261C-3313-283789512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C72DF3-4AAD-C77B-3A75-BFA6C482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2C197-9B91-64BB-C292-A6A477D42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9/11/2023</a:t>
            </a:fld>
            <a:endParaRPr lang="en-US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93E2F-EAB8-A47C-F8F4-BF73648BC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02A0A-802D-BEC7-1CAD-0CD2CD1DF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080379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A1F0D-C737-F40C-98B3-A46E25494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C0387-8D13-A839-FF73-21731337A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FFDF0C-FE79-17C5-609C-5EE68BED1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D55D1-EEAC-4362-2F9B-9738741AE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62DECE-B11A-71D8-1A9B-A55D58E33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75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BE13C7-7B02-EF16-3E76-F5EF9BB19C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8F2628-DAC5-2AAA-867B-8B1F0F610C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06686-567D-5EEB-4C47-53172E1A0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39EA6-6F60-64D7-FC82-4FF1555E7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3FFFC-4DD2-7548-9A5E-1397A336D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55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D2B1E-98C7-D547-8846-C90EAE2CF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52195-9B4C-3FC9-A517-2D60E8742D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BA98B5-9220-BB63-0C71-B1E22A3956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82457-A6D9-ED66-93B9-03ADE41A1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240FFA-2250-FB97-E3DE-C80DA0785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8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01F1-AE51-3405-0175-DCF869FDB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E3755-043C-1EA8-88A2-0143B086F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F2C5D1-0323-520A-0907-FC1B42595F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6C5BD-CC4D-A5DF-BC88-69FFC53AC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9A4C3A-EB22-E2E0-5D91-38EB73A3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5972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195494-91C8-4BD2-D666-B8FF4A10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6F505-4898-A450-071E-8B88029ADC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419DC-E9C5-4BFD-EE84-DCE0D8107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BC9DD-76B4-30F8-9889-0005451EA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noProof="0" smtClean="0"/>
              <a:t>9/11/2023</a:t>
            </a:fld>
            <a:endParaRPr lang="en-US" noProof="0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48EE77-8E67-EAF5-537B-071E6A6C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949C61-C413-13A0-D8FD-732A68F48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36748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2923A-0B4E-50B0-FB03-F621AB4AA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586F6-BB9C-5400-7D24-190488840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8915A-687A-1C63-1744-591DC7DCDA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A0CC8-829A-3EA2-3B19-D84A07541C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0AF3E8-4594-BB05-F18F-427C73E3F4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3F22C1-5D45-726D-DDC9-309B8B44A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C6AF2-E433-E756-8672-2F226CD49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F5F49A-FB5E-7B90-EFDC-0500EFE50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48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754D-E453-5E89-803F-634230347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0647D-A1A3-8568-6773-CDEECD17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EEA3EE-333A-BC5A-A45B-28F3D5C37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F94ECF-F09A-B3A3-BF8C-6C0FF656D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98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8EF23F-BD10-59C9-0C58-1BE3C20E0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2C3EE8-7274-8BEB-161C-7980C6014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D8B7C-15F8-96A4-4A10-5A9DACE53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7347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1BE6-3C0D-6739-378D-05FA4EEA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A8CFB-71A8-8150-7F11-6C66F8700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2851A2-22A7-2F28-E112-B8BCC5D072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F6ADE-DE02-7D76-FDC5-D4F33F71C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7D3481-246D-1A77-8943-083BC452C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8140-34BC-8870-58F2-2BBB87DAC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849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AC1B9-3A38-5207-21EC-8594D78A0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735671-816B-84E1-8722-DE08A1ED17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CF3B93-D1E7-72F2-882B-BE6E44F4CA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DCB2F7-2558-FA5B-0CD9-498D5FA85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569662-4841-90C3-7499-4DA4B781E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ABF403-B90C-BAE2-71BD-92F5E02BA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36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0636EA-71C5-C10F-4F9C-4E7B70DD2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3568B-56DB-5ED3-DCD5-1D6B11DB1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9E9A-71AC-94D8-8F64-9AB7C736A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29172-4BF7-429F-BA25-7E9D1A4215EE}" type="datetimeFigureOut">
              <a:rPr lang="en-US" smtClean="0"/>
              <a:t>9/11/2023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39DCC-CB9E-B8E1-9C13-64FE993133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8BD91-2279-F61E-E073-767B8B1248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66EA62-41C5-4F9A-A915-5B0BC739C9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268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66" r:id="rId1"/>
    <p:sldLayoutId id="2147484567" r:id="rId2"/>
    <p:sldLayoutId id="2147484568" r:id="rId3"/>
    <p:sldLayoutId id="2147484569" r:id="rId4"/>
    <p:sldLayoutId id="2147484570" r:id="rId5"/>
    <p:sldLayoutId id="2147484571" r:id="rId6"/>
    <p:sldLayoutId id="2147484572" r:id="rId7"/>
    <p:sldLayoutId id="2147484573" r:id="rId8"/>
    <p:sldLayoutId id="2147484574" r:id="rId9"/>
    <p:sldLayoutId id="2147484575" r:id="rId10"/>
    <p:sldLayoutId id="214748457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Hierarchy Level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1950473" y="970583"/>
            <a:ext cx="5205287" cy="101811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anchor="ctr" anchorCtr="0">
            <a:noAutofit/>
          </a:bodyPr>
          <a:lstStyle/>
          <a:p>
            <a:pPr algn="ctr" defTabSz="577850">
              <a:lnSpc>
                <a:spcPct val="15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AU" b="1" dirty="0" err="1">
                <a:latin typeface="Century Gothic" panose="020B0502020202020204" pitchFamily="34" charset="0"/>
                <a:ea typeface="Calibri" panose="020F0502020204030204" pitchFamily="34" charset="0"/>
              </a:rPr>
              <a:t>myDemo</a:t>
            </a:r>
            <a:r>
              <a:rPr lang="en-US" sz="1300" b="1" dirty="0">
                <a:latin typeface="+mj-lt"/>
                <a:ea typeface="Calibri" panose="020F0502020204030204" pitchFamily="34" charset="0"/>
              </a:rPr>
              <a:t> </a:t>
            </a:r>
            <a:r>
              <a:rPr lang="en-AU" dirty="0">
                <a:solidFill>
                  <a:srgbClr val="404040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Organisation Chart</a:t>
            </a:r>
            <a:endParaRPr lang="en-US" sz="13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ctangle 23" descr="Hierarchy Level 2 Item 3">
            <a:extLst>
              <a:ext uri="{FF2B5EF4-FFF2-40B4-BE49-F238E27FC236}">
                <a16:creationId xmlns:a16="http://schemas.microsoft.com/office/drawing/2014/main" id="{E229E048-A3A7-4692-842F-3C90638B8575}"/>
              </a:ext>
            </a:extLst>
          </p:cNvPr>
          <p:cNvSpPr/>
          <p:nvPr/>
        </p:nvSpPr>
        <p:spPr>
          <a:xfrm>
            <a:off x="3693471" y="2541667"/>
            <a:ext cx="1757057" cy="8615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b="1" dirty="0" err="1">
                <a:solidFill>
                  <a:prstClr val="black"/>
                </a:solidFill>
                <a:latin typeface="Century Gothic" panose="020B0502020202020204" pitchFamily="34" charset="0"/>
              </a:rPr>
              <a:t>myQ</a:t>
            </a:r>
            <a:r>
              <a:rPr lang="en-US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 Hub Master</a:t>
            </a:r>
          </a:p>
        </p:txBody>
      </p:sp>
      <p:sp>
        <p:nvSpPr>
          <p:cNvPr id="25" name="Rectangle 24" descr="Hierarchy Level 3 Item 3">
            <a:extLst>
              <a:ext uri="{FF2B5EF4-FFF2-40B4-BE49-F238E27FC236}">
                <a16:creationId xmlns:a16="http://schemas.microsoft.com/office/drawing/2014/main" id="{A02A68C5-2481-443C-9339-71AFFFE8B3C6}"/>
              </a:ext>
            </a:extLst>
          </p:cNvPr>
          <p:cNvSpPr/>
          <p:nvPr/>
        </p:nvSpPr>
        <p:spPr>
          <a:xfrm>
            <a:off x="3693471" y="4197234"/>
            <a:ext cx="1757057" cy="899093"/>
          </a:xfrm>
          <a:prstGeom prst="rect">
            <a:avLst/>
          </a:prstGeom>
          <a:solidFill>
            <a:srgbClr val="FFE07D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anchor="ctr" anchorCtr="0">
            <a:noAutofit/>
          </a:bodyPr>
          <a:lstStyle/>
          <a:p>
            <a:pPr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400" dirty="0">
                <a:solidFill>
                  <a:prstClr val="black"/>
                </a:solidFill>
                <a:latin typeface="Century Gothic" panose="020B0502020202020204" pitchFamily="34" charset="0"/>
              </a:rPr>
              <a:t>System Consultant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782EFE65-849F-D9DD-CC5C-2599ABD2DF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273918" y="5890307"/>
            <a:ext cx="0" cy="9085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A4EA50FE-CEB6-2965-C41E-D7CCFF1AD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852745" y="5890307"/>
            <a:ext cx="0" cy="90852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4ECD8C73-E474-3DE3-0FD7-40D1CB312E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483869" y="5841990"/>
            <a:ext cx="0" cy="45426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BD9BD8D-B3F9-230C-84B5-AA656CBD9BFE}"/>
              </a:ext>
            </a:extLst>
          </p:cNvPr>
          <p:cNvCxnSpPr>
            <a:cxnSpLocks/>
            <a:stCxn id="24" idx="2"/>
            <a:endCxn id="25" idx="0"/>
          </p:cNvCxnSpPr>
          <p:nvPr/>
        </p:nvCxnSpPr>
        <p:spPr>
          <a:xfrm>
            <a:off x="4572000" y="3403254"/>
            <a:ext cx="0" cy="793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39E962F2-457A-4419-ED94-0ACA04E3F467}"/>
              </a:ext>
            </a:extLst>
          </p:cNvPr>
          <p:cNvSpPr txBox="1"/>
          <p:nvPr/>
        </p:nvSpPr>
        <p:spPr>
          <a:xfrm>
            <a:off x="703384" y="6321083"/>
            <a:ext cx="47471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dirty="0" err="1">
                <a:latin typeface="Century Gothic" panose="020B0502020202020204" pitchFamily="34" charset="0"/>
              </a:rPr>
              <a:t>myDemo</a:t>
            </a:r>
            <a:r>
              <a:rPr lang="en-AU" sz="1000" dirty="0">
                <a:latin typeface="Century Gothic" panose="020B0502020202020204" pitchFamily="34" charset="0"/>
              </a:rPr>
              <a:t> Organisation Chart 2023 Version 01</a:t>
            </a:r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</TotalTime>
  <Words>15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 Chart</dc:title>
  <dc:creator>Colin Jump</dc:creator>
  <cp:lastModifiedBy>Ron Feruglio</cp:lastModifiedBy>
  <cp:revision>5</cp:revision>
  <dcterms:created xsi:type="dcterms:W3CDTF">2023-01-30T00:22:21Z</dcterms:created>
  <dcterms:modified xsi:type="dcterms:W3CDTF">2023-09-11T04:51:45Z</dcterms:modified>
</cp:coreProperties>
</file>